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0669" y="1181555"/>
            <a:ext cx="1369324" cy="630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22478" y="2911113"/>
            <a:ext cx="10984129" cy="29164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9832" y="5052388"/>
            <a:ext cx="8364008" cy="10635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8945" y="6517513"/>
            <a:ext cx="2187824" cy="2081825"/>
            <a:chOff x="8048945" y="6517513"/>
            <a:chExt cx="2187824" cy="20818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48945" y="6517513"/>
              <a:ext cx="2187824" cy="1673007"/>
              <a:chOff x="8048945" y="6517513"/>
              <a:chExt cx="2187824" cy="1673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64233" y="5790208"/>
                <a:ext cx="4375648" cy="3346014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48945" y="6517513"/>
                <a:ext cx="2187824" cy="16730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2086" y="7042665"/>
              <a:ext cx="1583773" cy="79980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21680" y="7470340"/>
              <a:ext cx="910841" cy="1128997"/>
              <a:chOff x="8721680" y="7470340"/>
              <a:chExt cx="910841" cy="11289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21680" y="7470340"/>
                <a:ext cx="910841" cy="1128997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33439" y="9499806"/>
            <a:ext cx="4479014" cy="639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000" y="1993250"/>
            <a:ext cx="8907835" cy="7716400"/>
            <a:chOff x="600000" y="1993250"/>
            <a:chExt cx="8907835" cy="77164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000" y="1993250"/>
              <a:ext cx="8907835" cy="77164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46380" y="1908109"/>
            <a:ext cx="7784744" cy="979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9058" y="2224620"/>
            <a:ext cx="11496290" cy="13603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2803" y="1993250"/>
            <a:ext cx="8367692" cy="8034639"/>
            <a:chOff x="362803" y="1993250"/>
            <a:chExt cx="8367692" cy="80346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803" y="1993250"/>
              <a:ext cx="8367692" cy="8034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9058" y="2224620"/>
            <a:ext cx="10523386" cy="5961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747" y="2057143"/>
            <a:ext cx="7481205" cy="7938257"/>
            <a:chOff x="513747" y="2057143"/>
            <a:chExt cx="7481205" cy="79382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747" y="2057143"/>
              <a:ext cx="7481205" cy="7938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3906" y="2224620"/>
            <a:ext cx="7464986" cy="21911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0000" y="2057143"/>
            <a:ext cx="8097394" cy="7985282"/>
            <a:chOff x="600000" y="2057143"/>
            <a:chExt cx="8097394" cy="79852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000" y="2057143"/>
              <a:ext cx="8097394" cy="7985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3906" y="2224620"/>
            <a:ext cx="7439128" cy="5961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2803" y="2057143"/>
            <a:ext cx="7946450" cy="7838042"/>
            <a:chOff x="362803" y="2057143"/>
            <a:chExt cx="7946450" cy="78380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803" y="2057143"/>
              <a:ext cx="7946450" cy="7838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3906" y="2224620"/>
            <a:ext cx="7553881" cy="2936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8437" y="2106045"/>
            <a:ext cx="8152059" cy="8022866"/>
            <a:chOff x="578437" y="2106045"/>
            <a:chExt cx="8152059" cy="80228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437" y="2106045"/>
              <a:ext cx="8152059" cy="8022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3906" y="2224620"/>
            <a:ext cx="7538595" cy="2936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2803" y="2182380"/>
            <a:ext cx="8242163" cy="7907645"/>
            <a:chOff x="362803" y="2182380"/>
            <a:chExt cx="8242163" cy="79076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803" y="2182380"/>
              <a:ext cx="8242163" cy="79076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0674" y="5769626"/>
            <a:ext cx="6171429" cy="2394309"/>
            <a:chOff x="9250674" y="5769626"/>
            <a:chExt cx="6171429" cy="23943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0674" y="5769626"/>
              <a:ext cx="6171429" cy="2394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803" y="2566455"/>
            <a:ext cx="8087870" cy="7173640"/>
            <a:chOff x="362803" y="2566455"/>
            <a:chExt cx="8087870" cy="71736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2566455"/>
              <a:ext cx="8087870" cy="7173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0495" y="2588018"/>
            <a:ext cx="8102767" cy="7152077"/>
            <a:chOff x="8730495" y="2588018"/>
            <a:chExt cx="8102767" cy="71520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0495" y="2588018"/>
              <a:ext cx="8102767" cy="7152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183" y="2277305"/>
            <a:ext cx="7871375" cy="7352904"/>
            <a:chOff x="492183" y="2277305"/>
            <a:chExt cx="7871375" cy="73529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183" y="2277305"/>
              <a:ext cx="7871375" cy="73529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0495" y="2277305"/>
            <a:ext cx="7917832" cy="7352904"/>
            <a:chOff x="8730495" y="2277305"/>
            <a:chExt cx="7917832" cy="73529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0495" y="2277305"/>
              <a:ext cx="7917832" cy="7352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803" y="1993250"/>
            <a:ext cx="8143622" cy="7453639"/>
            <a:chOff x="362803" y="1993250"/>
            <a:chExt cx="8143622" cy="74536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1993250"/>
              <a:ext cx="8143622" cy="74536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0495" y="1993250"/>
            <a:ext cx="8007746" cy="7453639"/>
            <a:chOff x="8730495" y="1993250"/>
            <a:chExt cx="8007746" cy="74536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0495" y="1993250"/>
              <a:ext cx="8007746" cy="7453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888" y="2829180"/>
            <a:ext cx="7064534" cy="24713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9136" y="2781545"/>
            <a:ext cx="3671324" cy="4649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07" y="2803508"/>
            <a:ext cx="3306563" cy="8033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081972" cy="1222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2803" y="2166940"/>
            <a:ext cx="8362436" cy="6732786"/>
            <a:chOff x="362803" y="2166940"/>
            <a:chExt cx="8362436" cy="67327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803" y="2166940"/>
              <a:ext cx="8362436" cy="6732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1914" y="1993250"/>
            <a:ext cx="8106274" cy="6906476"/>
            <a:chOff x="8991914" y="1993250"/>
            <a:chExt cx="8106274" cy="6906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1914" y="1993250"/>
              <a:ext cx="8106274" cy="6906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1476" cy="10281873"/>
            <a:chOff x="0" y="0"/>
            <a:chExt cx="18291476" cy="10281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1476" cy="102818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9163" y="875632"/>
            <a:ext cx="8091693" cy="28002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57834" y="3374663"/>
            <a:ext cx="8020812" cy="5452350"/>
            <a:chOff x="4857834" y="3374663"/>
            <a:chExt cx="8020812" cy="54523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7834" y="3374663"/>
              <a:ext cx="8020812" cy="54523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33439" y="9499806"/>
            <a:ext cx="4479014" cy="639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370" y="4240000"/>
            <a:ext cx="15495583" cy="4970747"/>
            <a:chOff x="1005370" y="4240000"/>
            <a:chExt cx="15495583" cy="49707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17974" y="2079074"/>
              <a:ext cx="30991165" cy="99414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370" y="4240000"/>
              <a:ext cx="15495583" cy="49707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374" y="1749536"/>
            <a:ext cx="3657696" cy="12223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8230" y="4695201"/>
            <a:ext cx="14212558" cy="3945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77186" y="8625985"/>
            <a:ext cx="798609" cy="1169524"/>
            <a:chOff x="15477186" y="8625985"/>
            <a:chExt cx="798609" cy="116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77186" y="8625985"/>
              <a:ext cx="798609" cy="116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1"/>
            <a:ext cx="1369324" cy="6301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5370" y="3070435"/>
            <a:ext cx="15847809" cy="327162"/>
            <a:chOff x="1005370" y="3070435"/>
            <a:chExt cx="15847809" cy="3271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370" y="3070435"/>
              <a:ext cx="15847809" cy="327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5614" y="1135466"/>
            <a:ext cx="4791220" cy="12223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230" y="3429287"/>
            <a:ext cx="10224146" cy="4314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91006" y="4653659"/>
            <a:ext cx="6171429" cy="2934998"/>
            <a:chOff x="9991006" y="4653659"/>
            <a:chExt cx="6171429" cy="29349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1006" y="4653659"/>
              <a:ext cx="6171429" cy="2934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610" y="2443728"/>
            <a:ext cx="15847809" cy="327162"/>
            <a:chOff x="1500610" y="2443728"/>
            <a:chExt cx="15847809" cy="327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610" y="2443728"/>
              <a:ext cx="15847809" cy="327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1905" y="2477929"/>
            <a:ext cx="10330054" cy="327162"/>
            <a:chOff x="7201905" y="2477929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1905" y="2477929"/>
              <a:ext cx="10330054" cy="3271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7202" y="1128842"/>
            <a:ext cx="6581868" cy="12223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8574" y="3179373"/>
            <a:ext cx="9250359" cy="69714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29524" y="8833286"/>
            <a:ext cx="1112381" cy="1112381"/>
            <a:chOff x="5329524" y="8833286"/>
            <a:chExt cx="1112381" cy="1112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9524" y="8833286"/>
              <a:ext cx="1112381" cy="111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538" y="4591214"/>
            <a:ext cx="4101020" cy="12223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21325" y="3981249"/>
            <a:ext cx="3097384" cy="31693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98426" y="5130454"/>
            <a:ext cx="1195528" cy="903293"/>
            <a:chOff x="5598426" y="5130454"/>
            <a:chExt cx="1195528" cy="9032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8426" y="5130454"/>
              <a:ext cx="1195528" cy="903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3205410" cy="12223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3816" y="6273178"/>
            <a:ext cx="8478768" cy="34927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2803" y="8510405"/>
            <a:ext cx="1091428" cy="1091428"/>
            <a:chOff x="362803" y="8510405"/>
            <a:chExt cx="1091428" cy="10914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803" y="8510405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829669"/>
            <a:ext cx="7768843" cy="4005810"/>
            <a:chOff x="362803" y="1829669"/>
            <a:chExt cx="7768843" cy="4005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803" y="1829669"/>
              <a:ext cx="7768843" cy="4005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9545" y="1829669"/>
            <a:ext cx="8378643" cy="4044462"/>
            <a:chOff x="8719545" y="1829669"/>
            <a:chExt cx="8378643" cy="40444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9545" y="1829669"/>
              <a:ext cx="8378643" cy="4044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4367" y="6311272"/>
            <a:ext cx="7747280" cy="1438028"/>
            <a:chOff x="384367" y="6311272"/>
            <a:chExt cx="7747280" cy="14380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367" y="6311272"/>
              <a:ext cx="7747280" cy="14380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005" y="724403"/>
            <a:ext cx="4101020" cy="12223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827" y="2688325"/>
            <a:ext cx="5743785" cy="6407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89596" y="8618222"/>
            <a:ext cx="1091428" cy="1091428"/>
            <a:chOff x="15389596" y="8618222"/>
            <a:chExt cx="1091428" cy="10914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89596" y="8618222"/>
              <a:ext cx="1091428" cy="109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803" y="1666088"/>
            <a:ext cx="16735384" cy="327162"/>
            <a:chOff x="362803" y="1666088"/>
            <a:chExt cx="16735384" cy="327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803" y="1666088"/>
              <a:ext cx="16735384" cy="327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6900" y="3243925"/>
            <a:ext cx="8829107" cy="4578816"/>
            <a:chOff x="7846900" y="3243925"/>
            <a:chExt cx="8829107" cy="45788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6900" y="3243925"/>
              <a:ext cx="8829107" cy="4578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538" y="4591214"/>
            <a:ext cx="4081972" cy="12223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21325" y="3990773"/>
            <a:ext cx="5552946" cy="2617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98426" y="5130454"/>
            <a:ext cx="1195528" cy="903293"/>
            <a:chOff x="5598426" y="5130454"/>
            <a:chExt cx="1195528" cy="9032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8426" y="5130454"/>
              <a:ext cx="1195528" cy="903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1"/>
            <a:ext cx="1369324" cy="6301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2023-01-04T16:36:48Z</dcterms:created>
  <dcterms:modified xsi:type="dcterms:W3CDTF">2023-01-04T16:36:48Z</dcterms:modified>
</cp:coreProperties>
</file>